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6A74E9-6D2E-4D06-A305-14115AF7BFC5}" v="67" dt="2023-02-15T08:15:12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6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DDD002D-3F6A-5C6C-CF9C-F54E1812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568" y="1053598"/>
            <a:ext cx="7918785" cy="47523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Tytuł:</a:t>
            </a:r>
            <a:endParaRPr lang="pl-PL" dirty="0"/>
          </a:p>
          <a:p>
            <a:pPr marL="0" indent="0">
              <a:buNone/>
            </a:pPr>
            <a:endParaRPr lang="pl-PL" dirty="0">
              <a:cs typeface="Calibri" panose="020F0502020204030204"/>
            </a:endParaRPr>
          </a:p>
          <a:p>
            <a:pPr marL="0" indent="0">
              <a:buNone/>
            </a:pPr>
            <a:endParaRPr lang="pl-PL" dirty="0">
              <a:cs typeface="Calibri" panose="020F0502020204030204"/>
            </a:endParaRPr>
          </a:p>
          <a:p>
            <a:pPr marL="0" indent="0">
              <a:buNone/>
            </a:pPr>
            <a:endParaRPr lang="pl-PL" dirty="0">
              <a:cs typeface="Calibri" panose="020F0502020204030204"/>
            </a:endParaRPr>
          </a:p>
          <a:p>
            <a:pPr marL="0" indent="0">
              <a:buNone/>
            </a:pPr>
            <a:endParaRPr lang="pl-PL" dirty="0">
              <a:cs typeface="Calibri" panose="020F0502020204030204"/>
            </a:endParaRP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Prowadząca/y:</a:t>
            </a:r>
          </a:p>
        </p:txBody>
      </p:sp>
    </p:spTree>
    <p:extLst>
      <p:ext uri="{BB962C8B-B14F-4D97-AF65-F5344CB8AC3E}">
        <p14:creationId xmlns:p14="http://schemas.microsoft.com/office/powerpoint/2010/main" xmlns="" val="148418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1E18D57-43E5-8692-63E1-66E189E3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140" y="365125"/>
            <a:ext cx="6707659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0F1E03E9-599D-46D7-D7C7-339C2AC9E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264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1E18D57-43E5-8692-63E1-66E189E3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232" y="365125"/>
            <a:ext cx="6600568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xmlns="" id="{0F1E03E9-599D-46D7-D7C7-339C2AC9E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634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C5E5BE-575B-4E55-2FC5-928FE417E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276" y="365125"/>
            <a:ext cx="6460524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645DC22-EF47-57CD-3FB8-40C75AC14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1089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21053" y="5824705"/>
            <a:ext cx="5273843" cy="873627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Bahnschrift Light Condensed"/>
                <a:cs typeface="Calibri Light"/>
              </a:rPr>
              <a:t>dziękujemy</a:t>
            </a:r>
            <a:endParaRPr lang="pl-PL" sz="3600" b="1">
              <a:latin typeface="Bahnschrift Light Condense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867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Niestandardowy</PresentationFormat>
  <Paragraphs>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dziękujemy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</dc:creator>
  <cp:lastModifiedBy>Ja</cp:lastModifiedBy>
  <cp:revision>51</cp:revision>
  <dcterms:created xsi:type="dcterms:W3CDTF">2023-02-15T08:03:18Z</dcterms:created>
  <dcterms:modified xsi:type="dcterms:W3CDTF">2023-02-15T08:18:13Z</dcterms:modified>
</cp:coreProperties>
</file>